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60" r:id="rId1"/>
  </p:sldMasterIdLst>
  <p:notesMasterIdLst>
    <p:notesMasterId r:id="rId11"/>
  </p:notesMasterIdLst>
  <p:sldIdLst>
    <p:sldId id="306" r:id="rId2"/>
    <p:sldId id="258" r:id="rId3"/>
    <p:sldId id="341" r:id="rId4"/>
    <p:sldId id="336" r:id="rId5"/>
    <p:sldId id="337" r:id="rId6"/>
    <p:sldId id="338" r:id="rId7"/>
    <p:sldId id="339" r:id="rId8"/>
    <p:sldId id="340" r:id="rId9"/>
    <p:sldId id="307" r:id="rId10"/>
  </p:sldIdLst>
  <p:sldSz cx="9144000" cy="5143500" type="screen16x9"/>
  <p:notesSz cx="6858000" cy="9144000"/>
  <p:embeddedFontLst>
    <p:embeddedFont>
      <p:font typeface="제주고딕" panose="020B0600000101010101" charset="-127"/>
      <p:regular r:id="rId12"/>
    </p:embeddedFont>
    <p:embeddedFont>
      <p:font typeface="Barlow" panose="020B0600000101010101" charset="0"/>
      <p:regular r:id="rId13"/>
      <p:bold r:id="rId14"/>
      <p:italic r:id="rId15"/>
      <p:boldItalic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1ECEC"/>
    <a:srgbClr val="A7C5F3"/>
    <a:srgbClr val="FF66FF"/>
    <a:srgbClr val="DADBE0"/>
    <a:srgbClr val="FFDA86"/>
    <a:srgbClr val="FFB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53214D8-03F5-4EE6-9402-BA0A62CDA150}">
  <a:tblStyle styleId="{253214D8-03F5-4EE6-9402-BA0A62CDA15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69" autoAdjust="0"/>
    <p:restoredTop sz="80941" autoAdjust="0"/>
  </p:normalViewPr>
  <p:slideViewPr>
    <p:cSldViewPr snapToGrid="0">
      <p:cViewPr varScale="1">
        <p:scale>
          <a:sx n="71" d="100"/>
          <a:sy n="71" d="100"/>
        </p:scale>
        <p:origin x="524" y="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jpg>
</file>

<file path=ppt/media/image10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138528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36155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647919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48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872900" y="-75"/>
            <a:ext cx="1271100" cy="5143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241225" y="1310875"/>
            <a:ext cx="6509100" cy="2521800"/>
          </a:xfrm>
          <a:prstGeom prst="rect">
            <a:avLst/>
          </a:prstGeom>
          <a:solidFill>
            <a:srgbClr val="A7C5F3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2710225" y="1310850"/>
            <a:ext cx="5476800" cy="25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8"/>
          <p:cNvSpPr/>
          <p:nvPr/>
        </p:nvSpPr>
        <p:spPr>
          <a:xfrm>
            <a:off x="877500" y="393525"/>
            <a:ext cx="7872900" cy="8067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 dirty="0"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1"/>
          </p:nvPr>
        </p:nvSpPr>
        <p:spPr>
          <a:xfrm>
            <a:off x="1560175" y="1375225"/>
            <a:ext cx="2317500" cy="33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body" idx="2"/>
          </p:nvPr>
        </p:nvSpPr>
        <p:spPr>
          <a:xfrm>
            <a:off x="3996525" y="1375225"/>
            <a:ext cx="2317500" cy="33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body" idx="3"/>
          </p:nvPr>
        </p:nvSpPr>
        <p:spPr>
          <a:xfrm>
            <a:off x="6432874" y="1375225"/>
            <a:ext cx="2317500" cy="33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59" name="Google Shape;59;p8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1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08939-8DB2-E548-ACE8-A5E3DB62C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0E5E13-51CA-F449-A7FF-A628F1A4C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33EAE4-BEA2-1548-A59F-046FF0521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156AC-F178-FC4A-8F40-A38725500740}" type="datetimeFigureOut">
              <a:rPr kumimoji="1" lang="ko-KR" altLang="en-US" smtClean="0"/>
              <a:t>2020-11-04-Wed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4AB806-1717-6841-A40B-D91B892BC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98F8E6-61EE-9A40-A82C-56B21C4FB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0AEEC-2B2F-F747-A108-23FD56D2F21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75917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556331" y="1349141"/>
            <a:ext cx="7085700" cy="29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Barlow"/>
              <a:buChar char="▪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Barlow"/>
              <a:buChar char="▫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Barlow"/>
              <a:buChar char="▫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▫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○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■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●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○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■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7" r:id="rId3"/>
    <p:sldLayoutId id="2147483661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hyperlink" Target="https://pxhere.com/en/photo/139280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ctrTitle"/>
          </p:nvPr>
        </p:nvSpPr>
        <p:spPr>
          <a:xfrm>
            <a:off x="2710225" y="1310850"/>
            <a:ext cx="5476800" cy="25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ko-KR" altLang="en-US" sz="2800" dirty="0">
                <a:latin typeface="+mj-ea"/>
                <a:ea typeface="+mj-ea"/>
              </a:rPr>
              <a:t>클라우드 컴퓨팅</a:t>
            </a:r>
            <a:br>
              <a:rPr lang="en-US" altLang="ko-KR" sz="2800" dirty="0">
                <a:latin typeface="+mj-ea"/>
                <a:ea typeface="+mj-ea"/>
              </a:rPr>
            </a:br>
            <a:r>
              <a:rPr lang="ko-KR" altLang="en-US" sz="2800" dirty="0" err="1">
                <a:latin typeface="+mj-ea"/>
                <a:ea typeface="+mj-ea"/>
              </a:rPr>
              <a:t>클사모</a:t>
            </a:r>
            <a:r>
              <a:rPr lang="ko-KR" altLang="en-US" sz="2800" dirty="0">
                <a:latin typeface="+mj-ea"/>
                <a:ea typeface="+mj-ea"/>
              </a:rPr>
              <a:t> </a:t>
            </a:r>
            <a:r>
              <a:rPr lang="en-US" altLang="ko-KR" sz="2800" dirty="0">
                <a:latin typeface="+mj-ea"/>
                <a:ea typeface="+mj-ea"/>
              </a:rPr>
              <a:t>- </a:t>
            </a:r>
            <a:r>
              <a:rPr lang="ko-KR" altLang="en-US" sz="2800" dirty="0" err="1">
                <a:latin typeface="+mj-ea"/>
                <a:ea typeface="+mj-ea"/>
              </a:rPr>
              <a:t>기타클라우드성공사례</a:t>
            </a:r>
            <a:endParaRPr sz="2800" dirty="0">
              <a:latin typeface="+mj-ea"/>
              <a:ea typeface="+mj-ea"/>
            </a:endParaRPr>
          </a:p>
        </p:txBody>
      </p:sp>
      <p:pic>
        <p:nvPicPr>
          <p:cNvPr id="5" name="Picture 16" descr="Cloud Computing Vector SVG Icon (9) - PNG Repo Free PNG Icons">
            <a:extLst>
              <a:ext uri="{FF2B5EF4-FFF2-40B4-BE49-F238E27FC236}">
                <a16:creationId xmlns:a16="http://schemas.microsoft.com/office/drawing/2014/main" id="{5EF26089-9C35-43F5-9C69-96AAC1915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8709" y="410005"/>
            <a:ext cx="1801690" cy="1801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7338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68D6BE-9FB8-B14F-A5A0-5653E1B89931}"/>
              </a:ext>
            </a:extLst>
          </p:cNvPr>
          <p:cNvSpPr/>
          <p:nvPr/>
        </p:nvSpPr>
        <p:spPr>
          <a:xfrm>
            <a:off x="2956914" y="2438398"/>
            <a:ext cx="4450409" cy="5828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5AB7696-A123-5945-A21D-13342EDCC69B}"/>
              </a:ext>
            </a:extLst>
          </p:cNvPr>
          <p:cNvGrpSpPr/>
          <p:nvPr/>
        </p:nvGrpSpPr>
        <p:grpSpPr>
          <a:xfrm rot="10800000">
            <a:off x="2956913" y="1952122"/>
            <a:ext cx="4450409" cy="304800"/>
            <a:chOff x="1917700" y="-685800"/>
            <a:chExt cx="4700016" cy="484632"/>
          </a:xfrm>
        </p:grpSpPr>
        <p:sp>
          <p:nvSpPr>
            <p:cNvPr id="18" name="갈매기형 수장 5">
              <a:extLst>
                <a:ext uri="{FF2B5EF4-FFF2-40B4-BE49-F238E27FC236}">
                  <a16:creationId xmlns:a16="http://schemas.microsoft.com/office/drawing/2014/main" id="{8541F02D-8B80-D748-A7C4-69EDCCE12278}"/>
                </a:ext>
              </a:extLst>
            </p:cNvPr>
            <p:cNvSpPr/>
            <p:nvPr/>
          </p:nvSpPr>
          <p:spPr>
            <a:xfrm>
              <a:off x="1917700" y="-685800"/>
              <a:ext cx="484632" cy="484632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>
                <a:solidFill>
                  <a:schemeClr val="tx1"/>
                </a:solidFill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D63ECF29-7282-0D4D-ACC3-EAC272125606}"/>
                </a:ext>
              </a:extLst>
            </p:cNvPr>
            <p:cNvSpPr/>
            <p:nvPr/>
          </p:nvSpPr>
          <p:spPr>
            <a:xfrm>
              <a:off x="2160016" y="-685800"/>
              <a:ext cx="4457700" cy="484632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F8B3526A-A688-A444-8F45-6A51D1CFF087}"/>
              </a:ext>
            </a:extLst>
          </p:cNvPr>
          <p:cNvSpPr txBox="1"/>
          <p:nvPr/>
        </p:nvSpPr>
        <p:spPr>
          <a:xfrm>
            <a:off x="3047783" y="1970398"/>
            <a:ext cx="41300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rgbClr val="B7CEFB"/>
                </a:solidFill>
                <a:latin typeface="제주고딕" panose="02000300000000000000" pitchFamily="2" charset="-127"/>
                <a:ea typeface="제주고딕" panose="02000300000000000000" pitchFamily="2" charset="-127"/>
              </a:rPr>
              <a:t>클라우드 컴퓨팅</a:t>
            </a:r>
            <a:endParaRPr lang="ko-KR" altLang="en-US" sz="1200" dirty="0">
              <a:solidFill>
                <a:schemeClr val="bg1"/>
              </a:solidFill>
              <a:latin typeface="제주고딕" panose="02000300000000000000" pitchFamily="2" charset="-127"/>
              <a:ea typeface="제주고딕" panose="020003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4E06304-7236-8245-93A9-A77A018B48AC}"/>
              </a:ext>
            </a:extLst>
          </p:cNvPr>
          <p:cNvSpPr txBox="1"/>
          <p:nvPr/>
        </p:nvSpPr>
        <p:spPr>
          <a:xfrm>
            <a:off x="2944604" y="3151944"/>
            <a:ext cx="4462718" cy="727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공과대학 응용컴퓨터공학과 </a:t>
            </a:r>
            <a:r>
              <a:rPr lang="en-US" altLang="ko-KR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32160462 </a:t>
            </a:r>
            <a:r>
              <a:rPr lang="ko-KR" altLang="en-US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김도영 </a:t>
            </a:r>
            <a:endParaRPr lang="en-US" altLang="ko-KR" sz="825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pPr algn="dist"/>
            <a:r>
              <a:rPr lang="ko-KR" altLang="en-US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공과대학 응용컴퓨터공학과 </a:t>
            </a:r>
            <a:r>
              <a:rPr lang="en-US" altLang="ko-KR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32160462 </a:t>
            </a:r>
            <a:r>
              <a:rPr lang="ko-KR" altLang="en-US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김도영 </a:t>
            </a:r>
            <a:endParaRPr lang="en-US" altLang="ko-KR" sz="825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pPr algn="dist"/>
            <a:r>
              <a:rPr lang="ko-KR" altLang="en-US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공과대학 응용컴퓨터공학과 </a:t>
            </a:r>
            <a:r>
              <a:rPr lang="en-US" altLang="ko-KR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32160462 </a:t>
            </a:r>
            <a:r>
              <a:rPr lang="ko-KR" altLang="en-US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김도영 </a:t>
            </a:r>
          </a:p>
          <a:p>
            <a:pPr algn="dist"/>
            <a:r>
              <a:rPr lang="ko-KR" altLang="en-US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공과대학 응용컴퓨터공학과 </a:t>
            </a:r>
            <a:r>
              <a:rPr lang="en-US" altLang="ko-KR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32160462 </a:t>
            </a:r>
            <a:r>
              <a:rPr lang="ko-KR" altLang="en-US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김도영 </a:t>
            </a:r>
          </a:p>
          <a:p>
            <a:pPr algn="dist"/>
            <a:endParaRPr lang="ko-KR" altLang="en-US" sz="825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122EDC9-A8D2-D94F-8776-A662523064DE}"/>
              </a:ext>
            </a:extLst>
          </p:cNvPr>
          <p:cNvSpPr txBox="1"/>
          <p:nvPr/>
        </p:nvSpPr>
        <p:spPr>
          <a:xfrm>
            <a:off x="2946637" y="2398032"/>
            <a:ext cx="4470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나눔스퀘어 Bold" panose="020B0600000101010101" pitchFamily="50" charset="-127"/>
                <a:ea typeface="나눔스퀘어" panose="020B0600000101010101" pitchFamily="50" charset="-127"/>
              </a:rPr>
              <a:t>진행 상황 발표</a:t>
            </a:r>
            <a:endParaRPr lang="ko-KR" altLang="en-US" sz="3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4" name="Picture 16" descr="Cloud Computing Vector SVG Icon (9) - PNG Repo Free PNG Icons">
            <a:extLst>
              <a:ext uri="{FF2B5EF4-FFF2-40B4-BE49-F238E27FC236}">
                <a16:creationId xmlns:a16="http://schemas.microsoft.com/office/drawing/2014/main" id="{C78D25FD-6453-400E-9BBB-8C7F9A9E25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6816" y="1952122"/>
            <a:ext cx="1718618" cy="1718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0683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69527D-F58E-4517-A75F-E9301E4B81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50223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ko-KR" kern="1200" dirty="0">
                <a:solidFill>
                  <a:schemeClr val="bg1"/>
                </a:solidFill>
              </a:rPr>
              <a:t>1. </a:t>
            </a:r>
            <a:r>
              <a:rPr lang="ko-KR" altLang="en-US" kern="1200" dirty="0">
                <a:solidFill>
                  <a:schemeClr val="bg1"/>
                </a:solidFill>
              </a:rPr>
              <a:t>소개</a:t>
            </a:r>
            <a:endParaRPr dirty="0"/>
          </a:p>
        </p:txBody>
      </p:sp>
      <p:sp>
        <p:nvSpPr>
          <p:cNvPr id="179" name="Google Shape;179;p22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  <p:pic>
        <p:nvPicPr>
          <p:cNvPr id="3088" name="Picture 16" descr="Cloud Computing Vector SVG Icon (9) - PNG Repo Free PNG Icons">
            <a:extLst>
              <a:ext uri="{FF2B5EF4-FFF2-40B4-BE49-F238E27FC236}">
                <a16:creationId xmlns:a16="http://schemas.microsoft.com/office/drawing/2014/main" id="{8B6AA6CB-AEB4-4B34-8F41-4869CE27F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4266" y="452927"/>
            <a:ext cx="687796" cy="687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67FA9CA-3091-46B1-A25E-65E97EC0D4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8159" y="1200175"/>
            <a:ext cx="7492240" cy="3549650"/>
          </a:xfrm>
          <a:prstGeom prst="rect">
            <a:avLst/>
          </a:prstGeom>
        </p:spPr>
      </p:pic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E2C9F832-00CA-4850-A775-4AC8A66D0D23}"/>
              </a:ext>
            </a:extLst>
          </p:cNvPr>
          <p:cNvSpPr txBox="1">
            <a:spLocks/>
          </p:cNvSpPr>
          <p:nvPr/>
        </p:nvSpPr>
        <p:spPr>
          <a:xfrm>
            <a:off x="1182201" y="4741064"/>
            <a:ext cx="7961800" cy="40540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Barlow"/>
              <a:buChar char="▪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Barlow"/>
              <a:buChar char="▫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Barlow"/>
              <a:buChar char="▫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Char char="▫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Char char="○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Char char="■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Char char="●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Char char="○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Char char="■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>
              <a:buFont typeface="Barlow"/>
              <a:buNone/>
            </a:pPr>
            <a:r>
              <a:rPr lang="ko-KR" alt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네이버 클라우드 플랫폼은 네이버 클라우드</a:t>
            </a:r>
            <a:r>
              <a:rPr lang="en-US" altLang="ko-KR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ko-KR" alt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주</a:t>
            </a:r>
            <a:r>
              <a:rPr lang="en-US" altLang="ko-KR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  <a:r>
              <a:rPr lang="ko-KR" alt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에서 서비스하는 퍼블릭 클라우드 서비스이다</a:t>
            </a:r>
            <a:r>
              <a:rPr lang="en-US" altLang="ko-KR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54609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52FD10-565B-4A57-895D-60E4CBDE3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kern="1200" dirty="0">
                <a:solidFill>
                  <a:schemeClr val="bg1"/>
                </a:solidFill>
              </a:rPr>
              <a:t>2. </a:t>
            </a:r>
            <a:r>
              <a:rPr lang="ko-KR" altLang="en-US" kern="1200" dirty="0">
                <a:solidFill>
                  <a:schemeClr val="bg1"/>
                </a:solidFill>
              </a:rPr>
              <a:t>서비스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F17829-ED63-4B17-A2FE-F095D9FD2AE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0E4CB9-27FC-4207-A1F7-262611833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300" y="1200175"/>
            <a:ext cx="7528100" cy="3549650"/>
          </a:xfrm>
          <a:prstGeom prst="rect">
            <a:avLst/>
          </a:prstGeom>
        </p:spPr>
      </p:pic>
      <p:pic>
        <p:nvPicPr>
          <p:cNvPr id="8" name="Picture 16" descr="Cloud Computing Vector SVG Icon (9) - PNG Repo Free PNG Icons">
            <a:extLst>
              <a:ext uri="{FF2B5EF4-FFF2-40B4-BE49-F238E27FC236}">
                <a16:creationId xmlns:a16="http://schemas.microsoft.com/office/drawing/2014/main" id="{F6D35540-6B32-4D45-BAF9-9C9D3C76A5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4266" y="452927"/>
            <a:ext cx="687796" cy="687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7730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25499C-1E9A-4B32-85B0-4CF66A906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kern="1200" dirty="0">
                <a:solidFill>
                  <a:schemeClr val="bg1"/>
                </a:solidFill>
              </a:rPr>
              <a:t>3. </a:t>
            </a:r>
            <a:r>
              <a:rPr lang="ko-KR" altLang="en-US" kern="1200" dirty="0">
                <a:solidFill>
                  <a:schemeClr val="bg1"/>
                </a:solidFill>
              </a:rPr>
              <a:t>특징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DB2984-B37C-4ACB-ADEE-AEFD2D586A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C4AD488-7AB3-4CA6-8747-E63C8BEB3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301" y="1200175"/>
            <a:ext cx="7528100" cy="3549650"/>
          </a:xfrm>
          <a:prstGeom prst="rect">
            <a:avLst/>
          </a:prstGeom>
        </p:spPr>
      </p:pic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1A44E742-B40B-4758-8A5F-72ECF886F4F4}"/>
              </a:ext>
            </a:extLst>
          </p:cNvPr>
          <p:cNvSpPr txBox="1">
            <a:spLocks/>
          </p:cNvSpPr>
          <p:nvPr/>
        </p:nvSpPr>
        <p:spPr>
          <a:xfrm>
            <a:off x="156261" y="4749825"/>
            <a:ext cx="9660178" cy="31181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t" anchorCtr="0">
            <a:normAutofit fontScale="7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Barlow"/>
              <a:buChar char="▪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Barlow"/>
              <a:buChar char="▫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Barlow"/>
              <a:buChar char="▫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Char char="▫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Char char="○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Char char="■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Char char="●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Char char="○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Char char="■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>
              <a:buFont typeface="Barlow"/>
              <a:buNone/>
            </a:pPr>
            <a:r>
              <a:rPr lang="en-US" altLang="ko-KR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CSA STAR, CSAP </a:t>
            </a:r>
            <a:r>
              <a:rPr lang="ko-KR" alt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등등 보안</a:t>
            </a:r>
            <a:r>
              <a:rPr lang="en-US" altLang="ko-KR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서비스 통제</a:t>
            </a:r>
            <a:r>
              <a:rPr lang="en-US" altLang="ko-KR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개인정보관리체계</a:t>
            </a:r>
            <a:r>
              <a:rPr lang="en-US" altLang="ko-KR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산업 정보 보호 표준 인증을 획득했다</a:t>
            </a:r>
            <a:r>
              <a:rPr lang="en-US" altLang="ko-KR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</p:txBody>
      </p:sp>
      <p:pic>
        <p:nvPicPr>
          <p:cNvPr id="9" name="Picture 16" descr="Cloud Computing Vector SVG Icon (9) - PNG Repo Free PNG Icons">
            <a:extLst>
              <a:ext uri="{FF2B5EF4-FFF2-40B4-BE49-F238E27FC236}">
                <a16:creationId xmlns:a16="http://schemas.microsoft.com/office/drawing/2014/main" id="{22980219-212C-44C1-B845-EA8896F5D0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4266" y="452927"/>
            <a:ext cx="687796" cy="687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8298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508BD1-34D9-4209-8DAD-453B908D7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kern="1200" dirty="0">
                <a:solidFill>
                  <a:schemeClr val="bg1"/>
                </a:solidFill>
              </a:rPr>
              <a:t>3.</a:t>
            </a:r>
            <a:r>
              <a:rPr lang="ko-KR" altLang="en-US" kern="1200" dirty="0">
                <a:solidFill>
                  <a:schemeClr val="bg1"/>
                </a:solidFill>
              </a:rPr>
              <a:t>특징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70523B-CA78-4D09-AD33-471742CD15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C8C2B5B-3871-456A-99BF-FBEAEBB19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300" y="1200176"/>
            <a:ext cx="7528100" cy="3549650"/>
          </a:xfrm>
          <a:prstGeom prst="rect">
            <a:avLst/>
          </a:prstGeom>
        </p:spPr>
      </p:pic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A20CACD-2806-4373-AC7D-FE812DC7FE88}"/>
              </a:ext>
            </a:extLst>
          </p:cNvPr>
          <p:cNvSpPr txBox="1">
            <a:spLocks/>
          </p:cNvSpPr>
          <p:nvPr/>
        </p:nvSpPr>
        <p:spPr>
          <a:xfrm>
            <a:off x="880696" y="4738095"/>
            <a:ext cx="8673427" cy="40540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Barlow"/>
              <a:buChar char="▪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Barlow"/>
              <a:buChar char="▫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Barlow"/>
              <a:buChar char="▫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Char char="▫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Char char="○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Char char="■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Char char="●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Char char="○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Char char="■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>
              <a:buFont typeface="Barlow"/>
              <a:buNone/>
            </a:pPr>
            <a:r>
              <a:rPr lang="ko-KR" alt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해외 주요 </a:t>
            </a:r>
            <a:r>
              <a:rPr lang="en-US" alt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</a:t>
            </a:r>
            <a:r>
              <a:rPr lang="ko-KR" alt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개 지역에 인프라 거점을 두어 세계 어디에서나 원활한 서비스를 제공한다</a:t>
            </a:r>
            <a:r>
              <a:rPr lang="en-US" altLang="ko-KR" sz="16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  <a:endParaRPr lang="en-US" altLang="ko-KR" sz="16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9" name="Picture 16" descr="Cloud Computing Vector SVG Icon (9) - PNG Repo Free PNG Icons">
            <a:extLst>
              <a:ext uri="{FF2B5EF4-FFF2-40B4-BE49-F238E27FC236}">
                <a16:creationId xmlns:a16="http://schemas.microsoft.com/office/drawing/2014/main" id="{397AE72C-F776-4269-B928-3936469170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4266" y="452927"/>
            <a:ext cx="687796" cy="687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8258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9A8A7E-C7C3-4B93-B2E1-416F8A602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kern="1200" dirty="0">
                <a:solidFill>
                  <a:schemeClr val="bg1"/>
                </a:solidFill>
              </a:rPr>
              <a:t>4.</a:t>
            </a:r>
            <a:r>
              <a:rPr lang="ko-KR" altLang="en-US" kern="1200" dirty="0">
                <a:solidFill>
                  <a:schemeClr val="bg1"/>
                </a:solidFill>
              </a:rPr>
              <a:t>매출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098B2C-EB86-41B2-886E-EBA22CD5989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 dirty="0"/>
          </a:p>
        </p:txBody>
      </p:sp>
      <p:pic>
        <p:nvPicPr>
          <p:cNvPr id="7" name="내용 개체 틀 32">
            <a:extLst>
              <a:ext uri="{FF2B5EF4-FFF2-40B4-BE49-F238E27FC236}">
                <a16:creationId xmlns:a16="http://schemas.microsoft.com/office/drawing/2014/main" id="{76B1E5DB-086C-4869-BBF8-0FCE21154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9707" y="1200175"/>
            <a:ext cx="4763082" cy="361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16" descr="Cloud Computing Vector SVG Icon (9) - PNG Repo Free PNG Icons">
            <a:extLst>
              <a:ext uri="{FF2B5EF4-FFF2-40B4-BE49-F238E27FC236}">
                <a16:creationId xmlns:a16="http://schemas.microsoft.com/office/drawing/2014/main" id="{9B6A1829-BD0A-41AF-BB68-20CF57AF9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4266" y="452927"/>
            <a:ext cx="687796" cy="687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0992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6" descr="Cloud Computing Vector SVG Icon (9) - PNG Repo Free PNG Icons">
            <a:extLst>
              <a:ext uri="{FF2B5EF4-FFF2-40B4-BE49-F238E27FC236}">
                <a16:creationId xmlns:a16="http://schemas.microsoft.com/office/drawing/2014/main" id="{679B50DA-2576-49EC-A811-97E4E08D16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38081"/>
            <a:ext cx="3649716" cy="3649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4" name="Google Shape;364;p36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365" name="Google Shape;365;p36"/>
          <p:cNvSpPr txBox="1">
            <a:spLocks noGrp="1"/>
          </p:cNvSpPr>
          <p:nvPr>
            <p:ph type="ctrTitle" idx="4294967295"/>
          </p:nvPr>
        </p:nvSpPr>
        <p:spPr>
          <a:xfrm>
            <a:off x="1504677" y="569850"/>
            <a:ext cx="72456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THANKS!</a:t>
            </a:r>
            <a:endParaRPr sz="96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9525947"/>
      </p:ext>
    </p:extLst>
  </p:cSld>
  <p:clrMapOvr>
    <a:masterClrMapping/>
  </p:clrMapOvr>
</p:sld>
</file>

<file path=ppt/theme/theme1.xml><?xml version="1.0" encoding="utf-8"?>
<a:theme xmlns:a="http://schemas.openxmlformats.org/drawingml/2006/main" name="Basset template">
  <a:themeElements>
    <a:clrScheme name="Custom 347">
      <a:dk1>
        <a:srgbClr val="434343"/>
      </a:dk1>
      <a:lt1>
        <a:srgbClr val="FFFFFF"/>
      </a:lt1>
      <a:dk2>
        <a:srgbClr val="D9D9D9"/>
      </a:dk2>
      <a:lt2>
        <a:srgbClr val="FFFFFF"/>
      </a:lt2>
      <a:accent1>
        <a:srgbClr val="FFB000"/>
      </a:accent1>
      <a:accent2>
        <a:srgbClr val="FFE19E"/>
      </a:accent2>
      <a:accent3>
        <a:srgbClr val="6D9EEB"/>
      </a:accent3>
      <a:accent4>
        <a:srgbClr val="C9DAF8"/>
      </a:accent4>
      <a:accent5>
        <a:srgbClr val="93C47D"/>
      </a:accent5>
      <a:accent6>
        <a:srgbClr val="D9EAD3"/>
      </a:accent6>
      <a:hlink>
        <a:srgbClr val="FF99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1412</TotalTime>
  <Words>98</Words>
  <Application>Microsoft Office PowerPoint</Application>
  <PresentationFormat>화면 슬라이드 쇼(16:9)</PresentationFormat>
  <Paragraphs>23</Paragraphs>
  <Slides>9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Barlow</vt:lpstr>
      <vt:lpstr>맑은 고딕</vt:lpstr>
      <vt:lpstr>Arial</vt:lpstr>
      <vt:lpstr>나눔스퀘어 Bold</vt:lpstr>
      <vt:lpstr>제주고딕</vt:lpstr>
      <vt:lpstr>Basset template</vt:lpstr>
      <vt:lpstr>클라우드 컴퓨팅 클사모 - 기타클라우드성공사례</vt:lpstr>
      <vt:lpstr>PowerPoint 프레젠테이션</vt:lpstr>
      <vt:lpstr>PowerPoint 프레젠테이션</vt:lpstr>
      <vt:lpstr>1. 소개</vt:lpstr>
      <vt:lpstr>2. 서비스</vt:lpstr>
      <vt:lpstr>3. 특징</vt:lpstr>
      <vt:lpstr>3.특징</vt:lpstr>
      <vt:lpstr>4.매출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Dos</dc:creator>
  <cp:lastModifiedBy>철민 김</cp:lastModifiedBy>
  <cp:revision>234</cp:revision>
  <dcterms:modified xsi:type="dcterms:W3CDTF">2020-11-04T13:13:04Z</dcterms:modified>
</cp:coreProperties>
</file>